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23"/>
  </p:notesMasterIdLst>
  <p:sldIdLst>
    <p:sldId id="256" r:id="rId2"/>
    <p:sldId id="317" r:id="rId3"/>
    <p:sldId id="318" r:id="rId4"/>
    <p:sldId id="320" r:id="rId5"/>
    <p:sldId id="321" r:id="rId6"/>
    <p:sldId id="322" r:id="rId7"/>
    <p:sldId id="267" r:id="rId8"/>
    <p:sldId id="323" r:id="rId9"/>
    <p:sldId id="324" r:id="rId10"/>
    <p:sldId id="325" r:id="rId11"/>
    <p:sldId id="327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6" r:id="rId21"/>
    <p:sldId id="335" r:id="rId22"/>
  </p:sldIdLst>
  <p:sldSz cx="9144000" cy="5143500" type="screen16x9"/>
  <p:notesSz cx="6858000" cy="9144000"/>
  <p:embeddedFontLst>
    <p:embeddedFont>
      <p:font typeface="Abril Fatface" panose="020B0604020202020204" charset="0"/>
      <p:regular r:id="rId24"/>
    </p:embeddedFont>
    <p:embeddedFont>
      <p:font typeface="DM Serif Display" panose="020B0604020202020204" charset="0"/>
      <p:regular r:id="rId25"/>
      <p:italic r:id="rId26"/>
    </p:embeddedFont>
    <p:embeddedFont>
      <p:font typeface="PT Sans" panose="020B0604020202020204" charset="0"/>
      <p:regular r:id="rId27"/>
      <p:bold r:id="rId28"/>
      <p:italic r:id="rId29"/>
      <p:boldItalic r:id="rId30"/>
    </p:embeddedFont>
    <p:embeddedFont>
      <p:font typeface="Josefin Slab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rancois One" panose="020B0604020202020204" charset="0"/>
      <p:regular r:id="rId39"/>
    </p:embeddedFont>
    <p:embeddedFont>
      <p:font typeface="Yanone Kaffeesatz" panose="020B0604020202020204" charset="0"/>
      <p:regular r:id="rId40"/>
      <p:bold r:id="rId41"/>
    </p:embeddedFont>
    <p:embeddedFont>
      <p:font typeface="Actor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3AD9E-25FA-4D73-8C84-684E730AA247}">
  <a:tblStyle styleId="{5FB3AD9E-25FA-4D73-8C84-684E730AA2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eedf4f948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eedf4f948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eedf4f948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eedf4f948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8181769" y="3208112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066326" y="4029351"/>
            <a:ext cx="1737424" cy="1737425"/>
            <a:chOff x="5279626" y="2678000"/>
            <a:chExt cx="1737424" cy="1737425"/>
          </a:xfrm>
        </p:grpSpPr>
        <p:sp>
          <p:nvSpPr>
            <p:cNvPr id="11" name="Google Shape;11;p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/>
          <p:nvPr/>
        </p:nvSpPr>
        <p:spPr>
          <a:xfrm rot="2700000">
            <a:off x="6372949" y="3873354"/>
            <a:ext cx="2041134" cy="20411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2700000">
            <a:off x="-579193" y="-662094"/>
            <a:ext cx="1464135" cy="14641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225" y="1239975"/>
            <a:ext cx="4154100" cy="18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225" y="3050072"/>
            <a:ext cx="2597700" cy="52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55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ubTitle" idx="1"/>
          </p:nvPr>
        </p:nvSpPr>
        <p:spPr>
          <a:xfrm>
            <a:off x="2495613" y="2202025"/>
            <a:ext cx="41529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ubTitle" idx="2"/>
          </p:nvPr>
        </p:nvSpPr>
        <p:spPr>
          <a:xfrm>
            <a:off x="2495488" y="1679225"/>
            <a:ext cx="4152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subTitle" idx="3"/>
          </p:nvPr>
        </p:nvSpPr>
        <p:spPr>
          <a:xfrm>
            <a:off x="2495613" y="3738975"/>
            <a:ext cx="41529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4"/>
          </p:nvPr>
        </p:nvSpPr>
        <p:spPr>
          <a:xfrm>
            <a:off x="2495488" y="3216175"/>
            <a:ext cx="4152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224" name="Google Shape;224;p21"/>
          <p:cNvSpPr/>
          <p:nvPr/>
        </p:nvSpPr>
        <p:spPr>
          <a:xfrm rot="-2700000" flipH="1">
            <a:off x="8328006" y="1067493"/>
            <a:ext cx="137037" cy="2385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"/>
          <p:cNvSpPr/>
          <p:nvPr/>
        </p:nvSpPr>
        <p:spPr>
          <a:xfrm rot="2700000">
            <a:off x="8206687" y="113450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1"/>
          <p:cNvGrpSpPr/>
          <p:nvPr/>
        </p:nvGrpSpPr>
        <p:grpSpPr>
          <a:xfrm>
            <a:off x="6982038" y="-871201"/>
            <a:ext cx="1737424" cy="1737425"/>
            <a:chOff x="5279626" y="2678000"/>
            <a:chExt cx="1737424" cy="1737425"/>
          </a:xfrm>
        </p:grpSpPr>
        <p:sp>
          <p:nvSpPr>
            <p:cNvPr id="227" name="Google Shape;227;p21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"/>
          <p:cNvSpPr txBox="1">
            <a:spLocks noGrp="1"/>
          </p:cNvSpPr>
          <p:nvPr>
            <p:ph type="title"/>
          </p:nvPr>
        </p:nvSpPr>
        <p:spPr>
          <a:xfrm>
            <a:off x="3009300" y="3289925"/>
            <a:ext cx="31254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62" name="Google Shape;262;p26"/>
          <p:cNvSpPr txBox="1">
            <a:spLocks noGrp="1"/>
          </p:cNvSpPr>
          <p:nvPr>
            <p:ph type="subTitle" idx="1"/>
          </p:nvPr>
        </p:nvSpPr>
        <p:spPr>
          <a:xfrm>
            <a:off x="1768650" y="1375350"/>
            <a:ext cx="5606700" cy="17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6"/>
          <p:cNvSpPr/>
          <p:nvPr/>
        </p:nvSpPr>
        <p:spPr>
          <a:xfrm rot="-2700000" flipH="1">
            <a:off x="8051640" y="157151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"/>
          <p:cNvSpPr/>
          <p:nvPr/>
        </p:nvSpPr>
        <p:spPr>
          <a:xfrm rot="-2700000" flipH="1">
            <a:off x="-707360" y="-114473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26"/>
          <p:cNvGrpSpPr/>
          <p:nvPr/>
        </p:nvGrpSpPr>
        <p:grpSpPr>
          <a:xfrm flipH="1">
            <a:off x="-694500" y="1979200"/>
            <a:ext cx="1737424" cy="1737425"/>
            <a:chOff x="5279626" y="2678000"/>
            <a:chExt cx="1737424" cy="1737425"/>
          </a:xfrm>
        </p:grpSpPr>
        <p:sp>
          <p:nvSpPr>
            <p:cNvPr id="266" name="Google Shape;266;p2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6"/>
          <p:cNvSpPr/>
          <p:nvPr/>
        </p:nvSpPr>
        <p:spPr>
          <a:xfrm rot="-2700000" flipH="1">
            <a:off x="227809" y="513011"/>
            <a:ext cx="137037" cy="257443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5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>
            <a:spLocks noGrp="1"/>
          </p:cNvSpPr>
          <p:nvPr>
            <p:ph type="subTitle" idx="1"/>
          </p:nvPr>
        </p:nvSpPr>
        <p:spPr>
          <a:xfrm>
            <a:off x="917700" y="1552973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subTitle" idx="2"/>
          </p:nvPr>
        </p:nvSpPr>
        <p:spPr>
          <a:xfrm>
            <a:off x="6100257" y="1552973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3"/>
          </p:nvPr>
        </p:nvSpPr>
        <p:spPr>
          <a:xfrm>
            <a:off x="2212495" y="3121402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4"/>
          </p:nvPr>
        </p:nvSpPr>
        <p:spPr>
          <a:xfrm>
            <a:off x="4805236" y="3121402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60" name="Google Shape;360;p32"/>
          <p:cNvSpPr txBox="1">
            <a:spLocks noGrp="1"/>
          </p:cNvSpPr>
          <p:nvPr>
            <p:ph type="subTitle" idx="5"/>
          </p:nvPr>
        </p:nvSpPr>
        <p:spPr>
          <a:xfrm>
            <a:off x="3508834" y="1552973"/>
            <a:ext cx="21273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61" name="Google Shape;361;p32"/>
          <p:cNvSpPr txBox="1">
            <a:spLocks noGrp="1"/>
          </p:cNvSpPr>
          <p:nvPr>
            <p:ph type="subTitle" idx="6"/>
          </p:nvPr>
        </p:nvSpPr>
        <p:spPr>
          <a:xfrm>
            <a:off x="917595" y="1942094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7"/>
          </p:nvPr>
        </p:nvSpPr>
        <p:spPr>
          <a:xfrm>
            <a:off x="6100945" y="1942094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2"/>
          <p:cNvSpPr txBox="1">
            <a:spLocks noGrp="1"/>
          </p:cNvSpPr>
          <p:nvPr>
            <p:ph type="subTitle" idx="8"/>
          </p:nvPr>
        </p:nvSpPr>
        <p:spPr>
          <a:xfrm>
            <a:off x="2212408" y="3516131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2"/>
          <p:cNvSpPr txBox="1">
            <a:spLocks noGrp="1"/>
          </p:cNvSpPr>
          <p:nvPr>
            <p:ph type="subTitle" idx="9"/>
          </p:nvPr>
        </p:nvSpPr>
        <p:spPr>
          <a:xfrm>
            <a:off x="4803087" y="3516131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2"/>
          <p:cNvSpPr txBox="1">
            <a:spLocks noGrp="1"/>
          </p:cNvSpPr>
          <p:nvPr>
            <p:ph type="subTitle" idx="13"/>
          </p:nvPr>
        </p:nvSpPr>
        <p:spPr>
          <a:xfrm>
            <a:off x="3509513" y="1942094"/>
            <a:ext cx="212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67" name="Google Shape;367;p32"/>
          <p:cNvSpPr/>
          <p:nvPr/>
        </p:nvSpPr>
        <p:spPr>
          <a:xfrm rot="2700000">
            <a:off x="8193821" y="21132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/>
          <p:nvPr/>
        </p:nvSpPr>
        <p:spPr>
          <a:xfrm rot="2700000">
            <a:off x="1264663" y="4187768"/>
            <a:ext cx="137037" cy="19804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32"/>
          <p:cNvGrpSpPr/>
          <p:nvPr/>
        </p:nvGrpSpPr>
        <p:grpSpPr>
          <a:xfrm>
            <a:off x="7255860" y="3926553"/>
            <a:ext cx="1737424" cy="1737425"/>
            <a:chOff x="5279626" y="2678000"/>
            <a:chExt cx="1737424" cy="1737425"/>
          </a:xfrm>
        </p:grpSpPr>
        <p:sp>
          <p:nvSpPr>
            <p:cNvPr id="370" name="Google Shape;370;p3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3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>
            <a:spLocks noGrp="1"/>
          </p:cNvSpPr>
          <p:nvPr>
            <p:ph type="title" hasCustomPrompt="1"/>
          </p:nvPr>
        </p:nvSpPr>
        <p:spPr>
          <a:xfrm>
            <a:off x="3722250" y="814663"/>
            <a:ext cx="4473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2" name="Google Shape;392;p34"/>
          <p:cNvSpPr txBox="1">
            <a:spLocks noGrp="1"/>
          </p:cNvSpPr>
          <p:nvPr>
            <p:ph type="subTitle" idx="1"/>
          </p:nvPr>
        </p:nvSpPr>
        <p:spPr>
          <a:xfrm>
            <a:off x="3722250" y="1469763"/>
            <a:ext cx="44733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93" name="Google Shape;393;p34"/>
          <p:cNvSpPr txBox="1">
            <a:spLocks noGrp="1"/>
          </p:cNvSpPr>
          <p:nvPr>
            <p:ph type="title" idx="2" hasCustomPrompt="1"/>
          </p:nvPr>
        </p:nvSpPr>
        <p:spPr>
          <a:xfrm>
            <a:off x="3722250" y="2098751"/>
            <a:ext cx="4473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4" name="Google Shape;394;p34"/>
          <p:cNvSpPr txBox="1">
            <a:spLocks noGrp="1"/>
          </p:cNvSpPr>
          <p:nvPr>
            <p:ph type="subTitle" idx="3"/>
          </p:nvPr>
        </p:nvSpPr>
        <p:spPr>
          <a:xfrm>
            <a:off x="3722250" y="2752738"/>
            <a:ext cx="44733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95" name="Google Shape;395;p34"/>
          <p:cNvSpPr txBox="1">
            <a:spLocks noGrp="1"/>
          </p:cNvSpPr>
          <p:nvPr>
            <p:ph type="title" idx="4" hasCustomPrompt="1"/>
          </p:nvPr>
        </p:nvSpPr>
        <p:spPr>
          <a:xfrm>
            <a:off x="3722250" y="3381237"/>
            <a:ext cx="4473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6" name="Google Shape;396;p34"/>
          <p:cNvSpPr txBox="1">
            <a:spLocks noGrp="1"/>
          </p:cNvSpPr>
          <p:nvPr>
            <p:ph type="subTitle" idx="5"/>
          </p:nvPr>
        </p:nvSpPr>
        <p:spPr>
          <a:xfrm>
            <a:off x="3722250" y="4032138"/>
            <a:ext cx="4473300" cy="2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3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 txBox="1">
            <a:spLocks noGrp="1"/>
          </p:cNvSpPr>
          <p:nvPr>
            <p:ph type="title" hasCustomPrompt="1"/>
          </p:nvPr>
        </p:nvSpPr>
        <p:spPr>
          <a:xfrm>
            <a:off x="1045000" y="1035125"/>
            <a:ext cx="447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9" name="Google Shape;399;p35"/>
          <p:cNvSpPr txBox="1">
            <a:spLocks noGrp="1"/>
          </p:cNvSpPr>
          <p:nvPr>
            <p:ph type="subTitle" idx="1"/>
          </p:nvPr>
        </p:nvSpPr>
        <p:spPr>
          <a:xfrm>
            <a:off x="1045000" y="1880226"/>
            <a:ext cx="44733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title" idx="2" hasCustomPrompt="1"/>
          </p:nvPr>
        </p:nvSpPr>
        <p:spPr>
          <a:xfrm>
            <a:off x="1045000" y="2861891"/>
            <a:ext cx="447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1" name="Google Shape;401;p35"/>
          <p:cNvSpPr txBox="1">
            <a:spLocks noGrp="1"/>
          </p:cNvSpPr>
          <p:nvPr>
            <p:ph type="subTitle" idx="3"/>
          </p:nvPr>
        </p:nvSpPr>
        <p:spPr>
          <a:xfrm>
            <a:off x="1045000" y="3713875"/>
            <a:ext cx="44733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402" name="Google Shape;402;p35"/>
          <p:cNvGrpSpPr/>
          <p:nvPr/>
        </p:nvGrpSpPr>
        <p:grpSpPr>
          <a:xfrm flipH="1">
            <a:off x="5528716" y="3467939"/>
            <a:ext cx="1737424" cy="1737425"/>
            <a:chOff x="5279626" y="2678000"/>
            <a:chExt cx="1737424" cy="1737425"/>
          </a:xfrm>
        </p:grpSpPr>
        <p:sp>
          <p:nvSpPr>
            <p:cNvPr id="403" name="Google Shape;403;p3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35"/>
          <p:cNvGrpSpPr/>
          <p:nvPr/>
        </p:nvGrpSpPr>
        <p:grpSpPr>
          <a:xfrm flipH="1">
            <a:off x="8064447" y="4110675"/>
            <a:ext cx="1737424" cy="1737425"/>
            <a:chOff x="5279626" y="2678000"/>
            <a:chExt cx="1737424" cy="1737425"/>
          </a:xfrm>
        </p:grpSpPr>
        <p:sp>
          <p:nvSpPr>
            <p:cNvPr id="406" name="Google Shape;406;p3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5"/>
          <p:cNvSpPr/>
          <p:nvPr/>
        </p:nvSpPr>
        <p:spPr>
          <a:xfrm rot="-2700000" flipH="1">
            <a:off x="5886259" y="-23238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54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 hasCustomPrompt="1"/>
          </p:nvPr>
        </p:nvSpPr>
        <p:spPr>
          <a:xfrm>
            <a:off x="4804613" y="1130150"/>
            <a:ext cx="32112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1" name="Google Shape;411;p36"/>
          <p:cNvSpPr txBox="1">
            <a:spLocks noGrp="1"/>
          </p:cNvSpPr>
          <p:nvPr>
            <p:ph type="subTitle" idx="1"/>
          </p:nvPr>
        </p:nvSpPr>
        <p:spPr>
          <a:xfrm>
            <a:off x="4804613" y="1821935"/>
            <a:ext cx="32112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12" name="Google Shape;412;p36"/>
          <p:cNvSpPr txBox="1">
            <a:spLocks noGrp="1"/>
          </p:cNvSpPr>
          <p:nvPr>
            <p:ph type="title" idx="2" hasCustomPrompt="1"/>
          </p:nvPr>
        </p:nvSpPr>
        <p:spPr>
          <a:xfrm>
            <a:off x="4804613" y="2959608"/>
            <a:ext cx="32112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3" name="Google Shape;413;p36"/>
          <p:cNvSpPr txBox="1">
            <a:spLocks noGrp="1"/>
          </p:cNvSpPr>
          <p:nvPr>
            <p:ph type="subTitle" idx="3"/>
          </p:nvPr>
        </p:nvSpPr>
        <p:spPr>
          <a:xfrm>
            <a:off x="4804613" y="3655175"/>
            <a:ext cx="32112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14" name="Google Shape;414;p36"/>
          <p:cNvSpPr txBox="1">
            <a:spLocks noGrp="1"/>
          </p:cNvSpPr>
          <p:nvPr>
            <p:ph type="title" idx="4" hasCustomPrompt="1"/>
          </p:nvPr>
        </p:nvSpPr>
        <p:spPr>
          <a:xfrm>
            <a:off x="1128188" y="1130150"/>
            <a:ext cx="32112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5" name="Google Shape;415;p36"/>
          <p:cNvSpPr txBox="1">
            <a:spLocks noGrp="1"/>
          </p:cNvSpPr>
          <p:nvPr>
            <p:ph type="subTitle" idx="5"/>
          </p:nvPr>
        </p:nvSpPr>
        <p:spPr>
          <a:xfrm>
            <a:off x="1128188" y="1821935"/>
            <a:ext cx="32112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16" name="Google Shape;416;p36"/>
          <p:cNvSpPr txBox="1">
            <a:spLocks noGrp="1"/>
          </p:cNvSpPr>
          <p:nvPr>
            <p:ph type="title" idx="6" hasCustomPrompt="1"/>
          </p:nvPr>
        </p:nvSpPr>
        <p:spPr>
          <a:xfrm>
            <a:off x="1128188" y="2959608"/>
            <a:ext cx="32112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7" name="Google Shape;417;p36"/>
          <p:cNvSpPr txBox="1">
            <a:spLocks noGrp="1"/>
          </p:cNvSpPr>
          <p:nvPr>
            <p:ph type="subTitle" idx="7"/>
          </p:nvPr>
        </p:nvSpPr>
        <p:spPr>
          <a:xfrm>
            <a:off x="1128188" y="3655175"/>
            <a:ext cx="32112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 rot="-2700000" flipH="1">
            <a:off x="8571430" y="3669110"/>
            <a:ext cx="137037" cy="23041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6"/>
          <p:cNvSpPr/>
          <p:nvPr/>
        </p:nvSpPr>
        <p:spPr>
          <a:xfrm rot="-2700000" flipH="1">
            <a:off x="8478882" y="2724394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6"/>
          <p:cNvSpPr/>
          <p:nvPr/>
        </p:nvSpPr>
        <p:spPr>
          <a:xfrm rot="-2700000" flipH="1">
            <a:off x="-1438185" y="14317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CUSTOM_38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"/>
          <p:cNvSpPr txBox="1">
            <a:spLocks noGrp="1"/>
          </p:cNvSpPr>
          <p:nvPr>
            <p:ph type="subTitle" idx="1"/>
          </p:nvPr>
        </p:nvSpPr>
        <p:spPr>
          <a:xfrm>
            <a:off x="2262125" y="1611450"/>
            <a:ext cx="2536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423" name="Google Shape;423;p37"/>
          <p:cNvSpPr txBox="1">
            <a:spLocks noGrp="1"/>
          </p:cNvSpPr>
          <p:nvPr>
            <p:ph type="title" hasCustomPrompt="1"/>
          </p:nvPr>
        </p:nvSpPr>
        <p:spPr>
          <a:xfrm flipH="1">
            <a:off x="6491641" y="1883169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24" name="Google Shape;424;p37"/>
          <p:cNvSpPr txBox="1">
            <a:spLocks noGrp="1"/>
          </p:cNvSpPr>
          <p:nvPr>
            <p:ph type="subTitle" idx="2"/>
          </p:nvPr>
        </p:nvSpPr>
        <p:spPr>
          <a:xfrm>
            <a:off x="2262125" y="2003400"/>
            <a:ext cx="25368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subTitle" idx="3"/>
          </p:nvPr>
        </p:nvSpPr>
        <p:spPr>
          <a:xfrm>
            <a:off x="4337775" y="3244238"/>
            <a:ext cx="2536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35346" y="3515950"/>
            <a:ext cx="1017000" cy="5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27" name="Google Shape;427;p37"/>
          <p:cNvSpPr txBox="1">
            <a:spLocks noGrp="1"/>
          </p:cNvSpPr>
          <p:nvPr>
            <p:ph type="subTitle" idx="5"/>
          </p:nvPr>
        </p:nvSpPr>
        <p:spPr>
          <a:xfrm>
            <a:off x="4337775" y="3636188"/>
            <a:ext cx="2536800" cy="6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37"/>
          <p:cNvSpPr txBox="1">
            <a:spLocks noGrp="1"/>
          </p:cNvSpPr>
          <p:nvPr>
            <p:ph type="title" idx="6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29" name="Google Shape;429;p37"/>
          <p:cNvSpPr/>
          <p:nvPr/>
        </p:nvSpPr>
        <p:spPr>
          <a:xfrm rot="2700000">
            <a:off x="5980027" y="-15511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7"/>
          <p:cNvSpPr/>
          <p:nvPr/>
        </p:nvSpPr>
        <p:spPr>
          <a:xfrm rot="2700000">
            <a:off x="342884" y="2198315"/>
            <a:ext cx="1184121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7"/>
          <p:cNvSpPr/>
          <p:nvPr/>
        </p:nvSpPr>
        <p:spPr>
          <a:xfrm rot="2700000">
            <a:off x="-805127" y="3853545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7"/>
          <p:cNvSpPr/>
          <p:nvPr/>
        </p:nvSpPr>
        <p:spPr>
          <a:xfrm rot="2700000">
            <a:off x="8776975" y="2132098"/>
            <a:ext cx="137037" cy="19804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2"/>
          <p:cNvSpPr txBox="1">
            <a:spLocks noGrp="1"/>
          </p:cNvSpPr>
          <p:nvPr>
            <p:ph type="subTitle" idx="1"/>
          </p:nvPr>
        </p:nvSpPr>
        <p:spPr>
          <a:xfrm>
            <a:off x="1623375" y="3986675"/>
            <a:ext cx="25674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2"/>
          <p:cNvSpPr txBox="1">
            <a:spLocks noGrp="1"/>
          </p:cNvSpPr>
          <p:nvPr>
            <p:ph type="subTitle" idx="2"/>
          </p:nvPr>
        </p:nvSpPr>
        <p:spPr>
          <a:xfrm>
            <a:off x="4953325" y="3986675"/>
            <a:ext cx="25674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subTitle" idx="3"/>
          </p:nvPr>
        </p:nvSpPr>
        <p:spPr>
          <a:xfrm>
            <a:off x="1623288" y="3463875"/>
            <a:ext cx="25674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85" name="Google Shape;485;p42"/>
          <p:cNvSpPr txBox="1">
            <a:spLocks noGrp="1"/>
          </p:cNvSpPr>
          <p:nvPr>
            <p:ph type="subTitle" idx="4"/>
          </p:nvPr>
        </p:nvSpPr>
        <p:spPr>
          <a:xfrm>
            <a:off x="4953298" y="3463864"/>
            <a:ext cx="25674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86" name="Google Shape;486;p4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87" name="Google Shape;487;p42"/>
          <p:cNvSpPr/>
          <p:nvPr/>
        </p:nvSpPr>
        <p:spPr>
          <a:xfrm rot="2700000">
            <a:off x="5980027" y="-1551156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42"/>
          <p:cNvGrpSpPr/>
          <p:nvPr/>
        </p:nvGrpSpPr>
        <p:grpSpPr>
          <a:xfrm>
            <a:off x="7469613" y="2661917"/>
            <a:ext cx="1737424" cy="1737425"/>
            <a:chOff x="5279626" y="2678000"/>
            <a:chExt cx="1737424" cy="1737425"/>
          </a:xfrm>
        </p:grpSpPr>
        <p:sp>
          <p:nvSpPr>
            <p:cNvPr id="489" name="Google Shape;489;p42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42"/>
          <p:cNvSpPr/>
          <p:nvPr/>
        </p:nvSpPr>
        <p:spPr>
          <a:xfrm rot="2700000">
            <a:off x="-1178477" y="3184045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2"/>
          <p:cNvSpPr/>
          <p:nvPr/>
        </p:nvSpPr>
        <p:spPr>
          <a:xfrm rot="-2700000" flipH="1">
            <a:off x="357056" y="1788429"/>
            <a:ext cx="137037" cy="210859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1">
  <p:cSld name="TITLE_AND_TWO_COLUMNS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3"/>
          <p:cNvSpPr txBox="1">
            <a:spLocks noGrp="1"/>
          </p:cNvSpPr>
          <p:nvPr>
            <p:ph type="subTitle" idx="1"/>
          </p:nvPr>
        </p:nvSpPr>
        <p:spPr>
          <a:xfrm>
            <a:off x="1863997" y="2097725"/>
            <a:ext cx="2480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43"/>
          <p:cNvSpPr txBox="1">
            <a:spLocks noGrp="1"/>
          </p:cNvSpPr>
          <p:nvPr>
            <p:ph type="subTitle" idx="2"/>
          </p:nvPr>
        </p:nvSpPr>
        <p:spPr>
          <a:xfrm>
            <a:off x="5762314" y="2097734"/>
            <a:ext cx="2480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3"/>
          <p:cNvSpPr txBox="1">
            <a:spLocks noGrp="1"/>
          </p:cNvSpPr>
          <p:nvPr>
            <p:ph type="subTitle" idx="3"/>
          </p:nvPr>
        </p:nvSpPr>
        <p:spPr>
          <a:xfrm>
            <a:off x="1863912" y="1574925"/>
            <a:ext cx="2480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97" name="Google Shape;497;p43"/>
          <p:cNvSpPr txBox="1">
            <a:spLocks noGrp="1"/>
          </p:cNvSpPr>
          <p:nvPr>
            <p:ph type="subTitle" idx="4"/>
          </p:nvPr>
        </p:nvSpPr>
        <p:spPr>
          <a:xfrm>
            <a:off x="5762287" y="1574925"/>
            <a:ext cx="2480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98" name="Google Shape;498;p4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99" name="Google Shape;499;p43"/>
          <p:cNvSpPr txBox="1">
            <a:spLocks noGrp="1"/>
          </p:cNvSpPr>
          <p:nvPr>
            <p:ph type="subTitle" idx="5"/>
          </p:nvPr>
        </p:nvSpPr>
        <p:spPr>
          <a:xfrm>
            <a:off x="1863997" y="3717375"/>
            <a:ext cx="2480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3"/>
          <p:cNvSpPr txBox="1">
            <a:spLocks noGrp="1"/>
          </p:cNvSpPr>
          <p:nvPr>
            <p:ph type="subTitle" idx="6"/>
          </p:nvPr>
        </p:nvSpPr>
        <p:spPr>
          <a:xfrm>
            <a:off x="5762314" y="3717377"/>
            <a:ext cx="24801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3"/>
          <p:cNvSpPr txBox="1">
            <a:spLocks noGrp="1"/>
          </p:cNvSpPr>
          <p:nvPr>
            <p:ph type="subTitle" idx="7"/>
          </p:nvPr>
        </p:nvSpPr>
        <p:spPr>
          <a:xfrm>
            <a:off x="1863912" y="3194575"/>
            <a:ext cx="2480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02" name="Google Shape;502;p43"/>
          <p:cNvSpPr txBox="1">
            <a:spLocks noGrp="1"/>
          </p:cNvSpPr>
          <p:nvPr>
            <p:ph type="subTitle" idx="8"/>
          </p:nvPr>
        </p:nvSpPr>
        <p:spPr>
          <a:xfrm>
            <a:off x="5762287" y="3194568"/>
            <a:ext cx="24801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03" name="Google Shape;503;p43"/>
          <p:cNvSpPr/>
          <p:nvPr/>
        </p:nvSpPr>
        <p:spPr>
          <a:xfrm rot="-2700000" flipH="1">
            <a:off x="6349331" y="-659607"/>
            <a:ext cx="137037" cy="2385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43"/>
          <p:cNvGrpSpPr/>
          <p:nvPr/>
        </p:nvGrpSpPr>
        <p:grpSpPr>
          <a:xfrm>
            <a:off x="6414888" y="-684176"/>
            <a:ext cx="1737424" cy="1737425"/>
            <a:chOff x="5279626" y="2678000"/>
            <a:chExt cx="1737424" cy="1737425"/>
          </a:xfrm>
        </p:grpSpPr>
        <p:sp>
          <p:nvSpPr>
            <p:cNvPr id="505" name="Google Shape;505;p43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43"/>
          <p:cNvSpPr/>
          <p:nvPr/>
        </p:nvSpPr>
        <p:spPr>
          <a:xfrm rot="-2700000" flipH="1">
            <a:off x="9201131" y="1692743"/>
            <a:ext cx="137037" cy="238521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3"/>
          <p:cNvSpPr/>
          <p:nvPr/>
        </p:nvSpPr>
        <p:spPr>
          <a:xfrm rot="2700000">
            <a:off x="8303237" y="-47475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7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47"/>
          <p:cNvGrpSpPr/>
          <p:nvPr/>
        </p:nvGrpSpPr>
        <p:grpSpPr>
          <a:xfrm>
            <a:off x="-395614" y="2831794"/>
            <a:ext cx="3224485" cy="3224314"/>
            <a:chOff x="5279626" y="2678000"/>
            <a:chExt cx="1737424" cy="1737425"/>
          </a:xfrm>
        </p:grpSpPr>
        <p:sp>
          <p:nvSpPr>
            <p:cNvPr id="540" name="Google Shape;540;p47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7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7"/>
          <p:cNvSpPr/>
          <p:nvPr/>
        </p:nvSpPr>
        <p:spPr>
          <a:xfrm rot="2700000">
            <a:off x="-1612210" y="16287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7"/>
          <p:cNvSpPr/>
          <p:nvPr/>
        </p:nvSpPr>
        <p:spPr>
          <a:xfrm rot="2700000">
            <a:off x="-639060" y="-7900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7"/>
          <p:cNvSpPr/>
          <p:nvPr/>
        </p:nvSpPr>
        <p:spPr>
          <a:xfrm rot="2700000">
            <a:off x="1251988" y="43583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7"/>
          <p:cNvSpPr/>
          <p:nvPr/>
        </p:nvSpPr>
        <p:spPr>
          <a:xfrm rot="2700000">
            <a:off x="1260210" y="1091361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 rot="2700000">
            <a:off x="8685216" y="3985098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7562063" y="-451813"/>
            <a:ext cx="1737424" cy="1737425"/>
            <a:chOff x="5279626" y="2678000"/>
            <a:chExt cx="1737424" cy="1737425"/>
          </a:xfrm>
        </p:grpSpPr>
        <p:sp>
          <p:nvSpPr>
            <p:cNvPr id="34" name="Google Shape;34;p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 rot="2700000">
            <a:off x="7941088" y="3771593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713250" y="1216000"/>
            <a:ext cx="7717500" cy="338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8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8"/>
          <p:cNvSpPr/>
          <p:nvPr/>
        </p:nvSpPr>
        <p:spPr>
          <a:xfrm rot="2700000">
            <a:off x="3432002" y="35925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48"/>
          <p:cNvGrpSpPr/>
          <p:nvPr/>
        </p:nvGrpSpPr>
        <p:grpSpPr>
          <a:xfrm>
            <a:off x="5660874" y="3166981"/>
            <a:ext cx="1737424" cy="1737425"/>
            <a:chOff x="5279626" y="2678000"/>
            <a:chExt cx="1737424" cy="1737425"/>
          </a:xfrm>
        </p:grpSpPr>
        <p:sp>
          <p:nvSpPr>
            <p:cNvPr id="549" name="Google Shape;549;p4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48"/>
          <p:cNvSpPr/>
          <p:nvPr/>
        </p:nvSpPr>
        <p:spPr>
          <a:xfrm rot="2700000">
            <a:off x="3489338" y="290205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8"/>
          <p:cNvSpPr/>
          <p:nvPr/>
        </p:nvSpPr>
        <p:spPr>
          <a:xfrm rot="2700000">
            <a:off x="1796616" y="4606823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8"/>
          <p:cNvSpPr/>
          <p:nvPr/>
        </p:nvSpPr>
        <p:spPr>
          <a:xfrm rot="2700000">
            <a:off x="-426773" y="5037369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8"/>
          <p:cNvSpPr/>
          <p:nvPr/>
        </p:nvSpPr>
        <p:spPr>
          <a:xfrm rot="2700000">
            <a:off x="7111804" y="3848297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8"/>
          <p:cNvSpPr/>
          <p:nvPr/>
        </p:nvSpPr>
        <p:spPr>
          <a:xfrm rot="2700000">
            <a:off x="307277" y="2380794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9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9"/>
          <p:cNvSpPr/>
          <p:nvPr/>
        </p:nvSpPr>
        <p:spPr>
          <a:xfrm rot="2700000">
            <a:off x="5598714" y="1958255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9"/>
          <p:cNvSpPr/>
          <p:nvPr/>
        </p:nvSpPr>
        <p:spPr>
          <a:xfrm rot="2700000">
            <a:off x="6153216" y="-193202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49"/>
          <p:cNvGrpSpPr/>
          <p:nvPr/>
        </p:nvGrpSpPr>
        <p:grpSpPr>
          <a:xfrm>
            <a:off x="4928687" y="3926086"/>
            <a:ext cx="1737424" cy="1737425"/>
            <a:chOff x="5279626" y="2678000"/>
            <a:chExt cx="1737424" cy="1737425"/>
          </a:xfrm>
        </p:grpSpPr>
        <p:sp>
          <p:nvSpPr>
            <p:cNvPr id="560" name="Google Shape;560;p4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49"/>
          <p:cNvSpPr/>
          <p:nvPr/>
        </p:nvSpPr>
        <p:spPr>
          <a:xfrm rot="2700000">
            <a:off x="7311517" y="3661447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9"/>
          <p:cNvSpPr/>
          <p:nvPr/>
        </p:nvSpPr>
        <p:spPr>
          <a:xfrm rot="2700000">
            <a:off x="5806642" y="1048337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9"/>
          <p:cNvSpPr/>
          <p:nvPr/>
        </p:nvSpPr>
        <p:spPr>
          <a:xfrm rot="2700000">
            <a:off x="4220120" y="3227304"/>
            <a:ext cx="1228669" cy="122866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3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4"/>
          <p:cNvGrpSpPr/>
          <p:nvPr/>
        </p:nvGrpSpPr>
        <p:grpSpPr>
          <a:xfrm>
            <a:off x="-690049" y="4348075"/>
            <a:ext cx="1737424" cy="1737425"/>
            <a:chOff x="5279626" y="2678000"/>
            <a:chExt cx="1737424" cy="1737425"/>
          </a:xfrm>
        </p:grpSpPr>
        <p:sp>
          <p:nvSpPr>
            <p:cNvPr id="120" name="Google Shape;120;p1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4714931" y="786725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hasCustomPrompt="1"/>
          </p:nvPr>
        </p:nvSpPr>
        <p:spPr>
          <a:xfrm>
            <a:off x="3944003" y="108130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2"/>
          </p:nvPr>
        </p:nvSpPr>
        <p:spPr>
          <a:xfrm>
            <a:off x="4714931" y="1301771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3"/>
          </p:nvPr>
        </p:nvSpPr>
        <p:spPr>
          <a:xfrm>
            <a:off x="713250" y="1968125"/>
            <a:ext cx="2221500" cy="120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4"/>
          </p:nvPr>
        </p:nvSpPr>
        <p:spPr>
          <a:xfrm>
            <a:off x="4714931" y="2178075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5" hasCustomPrompt="1"/>
          </p:nvPr>
        </p:nvSpPr>
        <p:spPr>
          <a:xfrm>
            <a:off x="3944003" y="247265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6"/>
          </p:nvPr>
        </p:nvSpPr>
        <p:spPr>
          <a:xfrm>
            <a:off x="4714931" y="2693121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7"/>
          </p:nvPr>
        </p:nvSpPr>
        <p:spPr>
          <a:xfrm>
            <a:off x="4714931" y="3569425"/>
            <a:ext cx="2912700" cy="6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8" hasCustomPrompt="1"/>
          </p:nvPr>
        </p:nvSpPr>
        <p:spPr>
          <a:xfrm>
            <a:off x="3944003" y="386400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9"/>
          </p:nvPr>
        </p:nvSpPr>
        <p:spPr>
          <a:xfrm>
            <a:off x="4714931" y="4084471"/>
            <a:ext cx="29127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>
            <a:off x="8068263" y="2534792"/>
            <a:ext cx="1737424" cy="1737425"/>
            <a:chOff x="5279626" y="2678000"/>
            <a:chExt cx="1737424" cy="1737425"/>
          </a:xfrm>
        </p:grpSpPr>
        <p:sp>
          <p:nvSpPr>
            <p:cNvPr id="133" name="Google Shape;133;p14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4"/>
          <p:cNvSpPr/>
          <p:nvPr/>
        </p:nvSpPr>
        <p:spPr>
          <a:xfrm rot="2700000">
            <a:off x="8007140" y="-1555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 rot="2700000">
            <a:off x="9890650" y="1052223"/>
            <a:ext cx="137037" cy="198046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2700000">
            <a:off x="6314777" y="-185210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43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770136" y="1980979"/>
            <a:ext cx="2422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2"/>
          </p:nvPr>
        </p:nvSpPr>
        <p:spPr>
          <a:xfrm>
            <a:off x="770734" y="3637846"/>
            <a:ext cx="2422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3"/>
          </p:nvPr>
        </p:nvSpPr>
        <p:spPr>
          <a:xfrm>
            <a:off x="5952773" y="1980988"/>
            <a:ext cx="242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4"/>
          </p:nvPr>
        </p:nvSpPr>
        <p:spPr>
          <a:xfrm>
            <a:off x="3361736" y="3637849"/>
            <a:ext cx="2421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5"/>
          </p:nvPr>
        </p:nvSpPr>
        <p:spPr>
          <a:xfrm>
            <a:off x="5954272" y="3637849"/>
            <a:ext cx="24222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6"/>
          </p:nvPr>
        </p:nvSpPr>
        <p:spPr>
          <a:xfrm>
            <a:off x="3361737" y="1980988"/>
            <a:ext cx="24216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600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subTitle" idx="7"/>
          </p:nvPr>
        </p:nvSpPr>
        <p:spPr>
          <a:xfrm>
            <a:off x="770017" y="2370100"/>
            <a:ext cx="2421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ubTitle" idx="8"/>
          </p:nvPr>
        </p:nvSpPr>
        <p:spPr>
          <a:xfrm>
            <a:off x="768299" y="4032575"/>
            <a:ext cx="2421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9"/>
          </p:nvPr>
        </p:nvSpPr>
        <p:spPr>
          <a:xfrm>
            <a:off x="5953557" y="2370107"/>
            <a:ext cx="242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3"/>
          </p:nvPr>
        </p:nvSpPr>
        <p:spPr>
          <a:xfrm>
            <a:off x="3361637" y="4032577"/>
            <a:ext cx="2420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14"/>
          </p:nvPr>
        </p:nvSpPr>
        <p:spPr>
          <a:xfrm>
            <a:off x="5951825" y="4032577"/>
            <a:ext cx="2421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5"/>
          </p:nvPr>
        </p:nvSpPr>
        <p:spPr>
          <a:xfrm>
            <a:off x="3362511" y="2370107"/>
            <a:ext cx="2420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Josefin Slab"/>
              <a:buNone/>
              <a:defRPr sz="36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idx="16" hasCustomPrompt="1"/>
          </p:nvPr>
        </p:nvSpPr>
        <p:spPr>
          <a:xfrm>
            <a:off x="1642771" y="1456888"/>
            <a:ext cx="678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 idx="17" hasCustomPrompt="1"/>
          </p:nvPr>
        </p:nvSpPr>
        <p:spPr>
          <a:xfrm>
            <a:off x="4274728" y="1456894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18" hasCustomPrompt="1"/>
          </p:nvPr>
        </p:nvSpPr>
        <p:spPr>
          <a:xfrm>
            <a:off x="6865178" y="1456894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title" idx="19" hasCustomPrompt="1"/>
          </p:nvPr>
        </p:nvSpPr>
        <p:spPr>
          <a:xfrm>
            <a:off x="1642771" y="3113750"/>
            <a:ext cx="6786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title" idx="20" hasCustomPrompt="1"/>
          </p:nvPr>
        </p:nvSpPr>
        <p:spPr>
          <a:xfrm>
            <a:off x="4274728" y="311375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1" hasCustomPrompt="1"/>
          </p:nvPr>
        </p:nvSpPr>
        <p:spPr>
          <a:xfrm>
            <a:off x="6865178" y="3113757"/>
            <a:ext cx="5958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/>
          <p:nvPr/>
        </p:nvSpPr>
        <p:spPr>
          <a:xfrm rot="2700000">
            <a:off x="9001163" y="-241595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 rot="2700000">
            <a:off x="6912762" y="-12705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5"/>
          <p:cNvGrpSpPr/>
          <p:nvPr/>
        </p:nvGrpSpPr>
        <p:grpSpPr>
          <a:xfrm>
            <a:off x="8321013" y="875736"/>
            <a:ext cx="1737424" cy="1737425"/>
            <a:chOff x="5279626" y="2678000"/>
            <a:chExt cx="1737424" cy="1737425"/>
          </a:xfrm>
        </p:grpSpPr>
        <p:sp>
          <p:nvSpPr>
            <p:cNvPr id="161" name="Google Shape;161;p15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5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>
            <a:off x="713250" y="1365500"/>
            <a:ext cx="3232200" cy="31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subTitle" idx="2"/>
          </p:nvPr>
        </p:nvSpPr>
        <p:spPr>
          <a:xfrm>
            <a:off x="4281974" y="1365500"/>
            <a:ext cx="3232200" cy="31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167" name="Google Shape;167;p16"/>
          <p:cNvGrpSpPr/>
          <p:nvPr/>
        </p:nvGrpSpPr>
        <p:grpSpPr>
          <a:xfrm>
            <a:off x="8014665" y="1413720"/>
            <a:ext cx="1737424" cy="1737425"/>
            <a:chOff x="5279626" y="2678000"/>
            <a:chExt cx="1737424" cy="1737425"/>
          </a:xfrm>
        </p:grpSpPr>
        <p:sp>
          <p:nvSpPr>
            <p:cNvPr id="168" name="Google Shape;168;p16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6"/>
          <p:cNvSpPr/>
          <p:nvPr/>
        </p:nvSpPr>
        <p:spPr>
          <a:xfrm rot="2700000">
            <a:off x="6718715" y="-12134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rot="2700000">
            <a:off x="8530824" y="458811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rot="2700000">
            <a:off x="8003990" y="380948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5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1925525" y="4129325"/>
            <a:ext cx="5292900" cy="4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/>
          <p:nvPr/>
        </p:nvSpPr>
        <p:spPr>
          <a:xfrm rot="2700000">
            <a:off x="8458558" y="3373856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 rot="2700000">
            <a:off x="6968250" y="1402250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17"/>
          <p:cNvGrpSpPr/>
          <p:nvPr/>
        </p:nvGrpSpPr>
        <p:grpSpPr>
          <a:xfrm>
            <a:off x="-264012" y="2807161"/>
            <a:ext cx="1737424" cy="1737425"/>
            <a:chOff x="5279626" y="2678000"/>
            <a:chExt cx="1737424" cy="1737425"/>
          </a:xfrm>
        </p:grpSpPr>
        <p:sp>
          <p:nvSpPr>
            <p:cNvPr id="179" name="Google Shape;179;p17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17"/>
          <p:cNvSpPr/>
          <p:nvPr/>
        </p:nvSpPr>
        <p:spPr>
          <a:xfrm rot="2700000">
            <a:off x="857913" y="3531118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6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5116500" y="896488"/>
            <a:ext cx="3341100" cy="2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5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1"/>
          </p:nvPr>
        </p:nvSpPr>
        <p:spPr>
          <a:xfrm>
            <a:off x="5116500" y="3358113"/>
            <a:ext cx="3341100" cy="8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/>
          <p:nvPr/>
        </p:nvSpPr>
        <p:spPr>
          <a:xfrm rot="2700000">
            <a:off x="2335771" y="4351031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 rot="2700000">
            <a:off x="-606138" y="3168000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8"/>
          <p:cNvGrpSpPr/>
          <p:nvPr/>
        </p:nvGrpSpPr>
        <p:grpSpPr>
          <a:xfrm>
            <a:off x="477260" y="-503460"/>
            <a:ext cx="1737424" cy="1737425"/>
            <a:chOff x="5279626" y="2678000"/>
            <a:chExt cx="1737424" cy="1737425"/>
          </a:xfrm>
        </p:grpSpPr>
        <p:sp>
          <p:nvSpPr>
            <p:cNvPr id="188" name="Google Shape;188;p18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8"/>
          <p:cNvSpPr/>
          <p:nvPr/>
        </p:nvSpPr>
        <p:spPr>
          <a:xfrm rot="2700000">
            <a:off x="1053055" y="9177"/>
            <a:ext cx="137037" cy="361685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0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 rot="-2700000" flipH="1">
            <a:off x="5621812" y="1073969"/>
            <a:ext cx="2279995" cy="22799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 rot="-2700000" flipH="1">
            <a:off x="4659759" y="-1322562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19"/>
          <p:cNvGrpSpPr/>
          <p:nvPr/>
        </p:nvGrpSpPr>
        <p:grpSpPr>
          <a:xfrm flipH="1">
            <a:off x="6860141" y="-346686"/>
            <a:ext cx="1737424" cy="1737425"/>
            <a:chOff x="5279626" y="2678000"/>
            <a:chExt cx="1737424" cy="1737425"/>
          </a:xfrm>
        </p:grpSpPr>
        <p:sp>
          <p:nvSpPr>
            <p:cNvPr id="195" name="Google Shape;195;p1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19"/>
          <p:cNvGrpSpPr/>
          <p:nvPr/>
        </p:nvGrpSpPr>
        <p:grpSpPr>
          <a:xfrm flipH="1">
            <a:off x="6837947" y="3020500"/>
            <a:ext cx="1737424" cy="1737425"/>
            <a:chOff x="5279626" y="2678000"/>
            <a:chExt cx="1737424" cy="1737425"/>
          </a:xfrm>
        </p:grpSpPr>
        <p:sp>
          <p:nvSpPr>
            <p:cNvPr id="198" name="Google Shape;198;p19"/>
            <p:cNvSpPr/>
            <p:nvPr/>
          </p:nvSpPr>
          <p:spPr>
            <a:xfrm rot="2700000">
              <a:off x="5858024" y="3066541"/>
              <a:ext cx="848952" cy="122866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 rot="2700000">
              <a:off x="5648601" y="2656015"/>
              <a:ext cx="446750" cy="122866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9"/>
          <p:cNvSpPr/>
          <p:nvPr/>
        </p:nvSpPr>
        <p:spPr>
          <a:xfrm rot="-2700000" flipH="1">
            <a:off x="4911669" y="-118920"/>
            <a:ext cx="137037" cy="1980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"/>
          <p:cNvSpPr/>
          <p:nvPr/>
        </p:nvSpPr>
        <p:spPr>
          <a:xfrm rot="-2700000" flipH="1">
            <a:off x="8265018" y="180152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hasCustomPrompt="1"/>
          </p:nvPr>
        </p:nvSpPr>
        <p:spPr>
          <a:xfrm>
            <a:off x="5680747" y="1688225"/>
            <a:ext cx="216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2"/>
          </p:nvPr>
        </p:nvSpPr>
        <p:spPr>
          <a:xfrm>
            <a:off x="881875" y="1781175"/>
            <a:ext cx="34722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1"/>
          </p:nvPr>
        </p:nvSpPr>
        <p:spPr>
          <a:xfrm>
            <a:off x="881875" y="2621608"/>
            <a:ext cx="3176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5" name="Google Shape;205;p19"/>
          <p:cNvSpPr/>
          <p:nvPr/>
        </p:nvSpPr>
        <p:spPr>
          <a:xfrm rot="-2700000" flipH="1">
            <a:off x="4397868" y="3203978"/>
            <a:ext cx="2279995" cy="22799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DM Serif Display"/>
              <a:buNone/>
              <a:defRPr sz="45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○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■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72" r:id="rId11"/>
    <p:sldLayoutId id="2147483678" r:id="rId12"/>
    <p:sldLayoutId id="2147483680" r:id="rId13"/>
    <p:sldLayoutId id="2147483681" r:id="rId14"/>
    <p:sldLayoutId id="2147483682" r:id="rId15"/>
    <p:sldLayoutId id="2147483683" r:id="rId16"/>
    <p:sldLayoutId id="2147483688" r:id="rId17"/>
    <p:sldLayoutId id="2147483689" r:id="rId18"/>
    <p:sldLayoutId id="2147483693" r:id="rId19"/>
    <p:sldLayoutId id="2147483694" r:id="rId20"/>
    <p:sldLayoutId id="214748369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5"/>
          <p:cNvSpPr txBox="1">
            <a:spLocks noGrp="1"/>
          </p:cNvSpPr>
          <p:nvPr>
            <p:ph type="ctrTitle"/>
          </p:nvPr>
        </p:nvSpPr>
        <p:spPr>
          <a:xfrm>
            <a:off x="713224" y="1239975"/>
            <a:ext cx="7952793" cy="18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es-AR" dirty="0"/>
              <a:t>Puntos Críticos de Control en la Gestión de Recursos Propios</a:t>
            </a:r>
            <a:endParaRPr dirty="0"/>
          </a:p>
        </p:txBody>
      </p:sp>
      <p:sp>
        <p:nvSpPr>
          <p:cNvPr id="581" name="Google Shape;581;p55"/>
          <p:cNvSpPr/>
          <p:nvPr/>
        </p:nvSpPr>
        <p:spPr>
          <a:xfrm rot="5400000">
            <a:off x="4605418" y="-842124"/>
            <a:ext cx="54103" cy="78384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833718" y="3240741"/>
            <a:ext cx="6145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 Coordinador Cr. Federico Martin Maciel (AIT-</a:t>
            </a:r>
            <a:r>
              <a:rPr lang="es-ES" sz="1600" dirty="0" err="1" smtClean="0">
                <a:solidFill>
                  <a:schemeClr val="accent6"/>
                </a:solidFill>
                <a:latin typeface="Actor" panose="020B0604020202020204" charset="0"/>
              </a:rPr>
              <a:t>UNRosario</a:t>
            </a:r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)</a:t>
            </a:r>
          </a:p>
          <a:p>
            <a:pPr algn="just"/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Integrantes: Cr. Walter </a:t>
            </a:r>
            <a:r>
              <a:rPr lang="es-ES" sz="1600" dirty="0" err="1" smtClean="0">
                <a:solidFill>
                  <a:schemeClr val="accent6"/>
                </a:solidFill>
                <a:latin typeface="Actor" panose="020B0604020202020204" charset="0"/>
              </a:rPr>
              <a:t>Fernandez</a:t>
            </a:r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 (AIT-</a:t>
            </a:r>
            <a:r>
              <a:rPr lang="es-ES" sz="1600" dirty="0" err="1" smtClean="0">
                <a:solidFill>
                  <a:schemeClr val="accent6"/>
                </a:solidFill>
                <a:latin typeface="Actor" panose="020B0604020202020204" charset="0"/>
              </a:rPr>
              <a:t>UNMisiones</a:t>
            </a:r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), Cra. Nancy Noemí Navarro (UN Tres de Febrero), Cr. Marcelo Antonio </a:t>
            </a:r>
            <a:r>
              <a:rPr lang="es-ES" sz="1600" dirty="0" err="1" smtClean="0">
                <a:solidFill>
                  <a:schemeClr val="accent6"/>
                </a:solidFill>
                <a:latin typeface="Actor" panose="020B0604020202020204" charset="0"/>
              </a:rPr>
              <a:t>Ristorto</a:t>
            </a:r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 (UN Rio Cuarto) y Cra. María Laura Saltor (</a:t>
            </a:r>
            <a:r>
              <a:rPr lang="es-ES" sz="1600" dirty="0" err="1" smtClean="0">
                <a:solidFill>
                  <a:schemeClr val="accent6"/>
                </a:solidFill>
                <a:latin typeface="Actor" panose="020B0604020202020204" charset="0"/>
              </a:rPr>
              <a:t>UNTucumán</a:t>
            </a:r>
            <a:r>
              <a:rPr lang="es-ES" sz="1600" dirty="0" smtClean="0">
                <a:solidFill>
                  <a:schemeClr val="accent6"/>
                </a:solidFill>
                <a:latin typeface="Actor" panose="020B0604020202020204" charset="0"/>
              </a:rPr>
              <a:t>)</a:t>
            </a:r>
            <a:endParaRPr lang="en-US" sz="1600" dirty="0">
              <a:solidFill>
                <a:schemeClr val="accent6"/>
              </a:solidFill>
              <a:latin typeface="Actor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28992"/>
              </p:ext>
            </p:extLst>
          </p:nvPr>
        </p:nvGraphicFramePr>
        <p:xfrm>
          <a:off x="618116" y="567979"/>
          <a:ext cx="7079063" cy="587058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</a:rPr>
                        <a:t>Percepción de recursos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618116" y="1507878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362136" y="1555170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128748" y="1507878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365405" y="1555170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25926"/>
              </p:ext>
            </p:extLst>
          </p:nvPr>
        </p:nvGraphicFramePr>
        <p:xfrm>
          <a:off x="618116" y="2097740"/>
          <a:ext cx="3327334" cy="2334387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233438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Existencia de recursos facturados no recaudados.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095481"/>
              </p:ext>
            </p:extLst>
          </p:nvPr>
        </p:nvGraphicFramePr>
        <p:xfrm>
          <a:off x="4128748" y="2097741"/>
          <a:ext cx="3912593" cy="2347976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912593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12463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Arqueo de cajas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Conciliaciones de cuentas bancarias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Verificación de efectiva cobranza de ingresos facturados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Control de integridad de comprobantes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4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84981" y="2097739"/>
            <a:ext cx="1228713" cy="304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54495"/>
              </p:ext>
            </p:extLst>
          </p:nvPr>
        </p:nvGraphicFramePr>
        <p:xfrm>
          <a:off x="405918" y="189739"/>
          <a:ext cx="7079063" cy="1174115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Manuales de procedimiento y normativa específica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618116" y="1507878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362136" y="1555170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128748" y="1507878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365405" y="1555170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31282"/>
              </p:ext>
            </p:extLst>
          </p:nvPr>
        </p:nvGraphicFramePr>
        <p:xfrm>
          <a:off x="618116" y="2097740"/>
          <a:ext cx="3327334" cy="2906124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290612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Existencia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procedimientos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regulados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y/o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debidamente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reglamentados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Déficit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controles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Controles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innecesarios.</a:t>
                      </a:r>
                      <a:endParaRPr lang="en-US" sz="1800" dirty="0" smtClean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05317"/>
              </p:ext>
            </p:extLst>
          </p:nvPr>
        </p:nvGraphicFramePr>
        <p:xfrm>
          <a:off x="4128748" y="2082483"/>
          <a:ext cx="4746311" cy="2934970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4746311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1246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los controles contenidos en los procedimientos y reglamentaciones vigentes. Pruebas sobre los controles existentes. Evaluación de suficiencia.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cumplimiento de los procedimientos existentes.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Existencia de responsables designados.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del alcance de los manuales y normativa existente.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6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42367"/>
              </p:ext>
            </p:extLst>
          </p:nvPr>
        </p:nvGraphicFramePr>
        <p:xfrm>
          <a:off x="942546" y="-15995"/>
          <a:ext cx="7079063" cy="1174115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Vigencia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convenios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generadores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550251" y="1276080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251480" y="1323373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789409" y="1276079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5026066" y="1336845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69924"/>
              </p:ext>
            </p:extLst>
          </p:nvPr>
        </p:nvGraphicFramePr>
        <p:xfrm>
          <a:off x="502684" y="1885672"/>
          <a:ext cx="3327334" cy="3228467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3228467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Información incompleta o desactualizada sobre fuentes generadoras de recursos.</a:t>
                      </a:r>
                    </a:p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Existencia de convenios vencidos en ejecución. Contingencia legal.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None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360948" y="1819131"/>
            <a:ext cx="1783052" cy="333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70614"/>
              </p:ext>
            </p:extLst>
          </p:nvPr>
        </p:nvGraphicFramePr>
        <p:xfrm>
          <a:off x="3897881" y="1885673"/>
          <a:ext cx="5015253" cy="3228467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5015253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sobre la existencia de repositorios que permitan conocer los convenios generadores de recursos vigentes.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sobre vigencia de convenios muestreados.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cumplimiento de normativa en convenios muestreados.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existencia de actos administrativos y documentos legales que respalden los servicios prestados generadores de recursos.</a:t>
                      </a: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3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93881"/>
              </p:ext>
            </p:extLst>
          </p:nvPr>
        </p:nvGraphicFramePr>
        <p:xfrm>
          <a:off x="825873" y="222541"/>
          <a:ext cx="7079063" cy="1174115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Individualización y registro de ingresos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618116" y="1507878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362136" y="1555170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128748" y="1507878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365405" y="1555170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11191"/>
              </p:ext>
            </p:extLst>
          </p:nvPr>
        </p:nvGraphicFramePr>
        <p:xfrm>
          <a:off x="618116" y="2097740"/>
          <a:ext cx="3327334" cy="2334389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233438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Existencia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ingresos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individualizados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Existencia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ingresos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imputados</a:t>
                      </a: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incorrectamente</a:t>
                      </a:r>
                      <a:endParaRPr lang="en-US" sz="1800" dirty="0" smtClean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53818"/>
              </p:ext>
            </p:extLst>
          </p:nvPr>
        </p:nvGraphicFramePr>
        <p:xfrm>
          <a:off x="4128748" y="2097742"/>
          <a:ext cx="4087405" cy="2347976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4087405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15152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Pruebas sobre conciliaciones bancarias e ingresos no identificados.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existencia (y cumplimiento) de manuales referidos a la imputación de ingresos que eviten o minimicen la existencia de ingresos no identificados.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4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523608"/>
              </p:ext>
            </p:extLst>
          </p:nvPr>
        </p:nvGraphicFramePr>
        <p:xfrm>
          <a:off x="825873" y="222541"/>
          <a:ext cx="7079063" cy="1174115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Individualizacion</a:t>
                      </a: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los Sistemas Informáticos</a:t>
                      </a:r>
                      <a:r>
                        <a:rPr lang="es-ES" sz="3600" baseline="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involucrados 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618116" y="1816265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488137" y="1863557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365404" y="1816265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602061" y="1863557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40102"/>
              </p:ext>
            </p:extLst>
          </p:nvPr>
        </p:nvGraphicFramePr>
        <p:xfrm>
          <a:off x="618116" y="2413746"/>
          <a:ext cx="3327334" cy="2054479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15195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Desconocimiento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las herramientas informáticas disponibles.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Desaprovechamiento de Recursos informáticos y tecnológicos.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34431"/>
              </p:ext>
            </p:extLst>
          </p:nvPr>
        </p:nvGraphicFramePr>
        <p:xfrm>
          <a:off x="4128749" y="2407024"/>
          <a:ext cx="3643651" cy="2054479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643651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15262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las características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los sistemas utilizados.</a:t>
                      </a: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si se mantienen versiones actualizadas.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vinculaciones entre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sistemas.</a:t>
                      </a:r>
                      <a:endParaRPr lang="es-ES" sz="1800" dirty="0" smtClean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63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18" y="-1"/>
            <a:ext cx="2823882" cy="1813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76310"/>
              </p:ext>
            </p:extLst>
          </p:nvPr>
        </p:nvGraphicFramePr>
        <p:xfrm>
          <a:off x="-2440" y="65516"/>
          <a:ext cx="9146440" cy="1761173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9146440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Determinación de precios por servicios a terceros y servicios educativos de posgrado, entre otros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570549" y="2142023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267002" y="2204889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470872" y="2145230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707529" y="2202111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286533"/>
              </p:ext>
            </p:extLst>
          </p:nvPr>
        </p:nvGraphicFramePr>
        <p:xfrm>
          <a:off x="570549" y="2749922"/>
          <a:ext cx="3327334" cy="2054479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151951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Discrecionalidad en la determinación de aranceles y precios de servicios.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Determinación del costo sobre bases no objetivas ni actualizadas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54619"/>
              </p:ext>
            </p:extLst>
          </p:nvPr>
        </p:nvGraphicFramePr>
        <p:xfrm>
          <a:off x="4159677" y="2749922"/>
          <a:ext cx="3643651" cy="2040890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643651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existencia (y cumplimiento) de procedimientos para determinación de aranceles y precios de servicios a terceros.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4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22922"/>
              </p:ext>
            </p:extLst>
          </p:nvPr>
        </p:nvGraphicFramePr>
        <p:xfrm>
          <a:off x="825873" y="222541"/>
          <a:ext cx="7079063" cy="587058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Estructuras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administrativas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618116" y="1014180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314569" y="1061472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546769" y="1014179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793007" y="1059565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624"/>
              </p:ext>
            </p:extLst>
          </p:nvPr>
        </p:nvGraphicFramePr>
        <p:xfrm>
          <a:off x="618116" y="1724447"/>
          <a:ext cx="3327334" cy="2921383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292138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Estructuras no aprobadas.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Responsabilidades no están delimitadas.</a:t>
                      </a:r>
                      <a:endParaRPr lang="es-ES" sz="1800" dirty="0" smtClean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Superposición de funciones.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34319"/>
              </p:ext>
            </p:extLst>
          </p:nvPr>
        </p:nvGraphicFramePr>
        <p:xfrm>
          <a:off x="4128746" y="1724449"/>
          <a:ext cx="4087405" cy="2934970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4087405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635623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Relevamiento de circuitos administrativos.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Relevamiento de capacitaciones al personal interviniente.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disposiciones que aprueban las estructuras administrativas vinculadas y su suficiencia en cuanto a asignación y limitación de responsabilidades.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60948" y="1819131"/>
            <a:ext cx="1783052" cy="333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84701"/>
              </p:ext>
            </p:extLst>
          </p:nvPr>
        </p:nvGraphicFramePr>
        <p:xfrm>
          <a:off x="912516" y="412833"/>
          <a:ext cx="7079063" cy="587058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Ejecución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propios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597817" y="1424429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294270" y="1471721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789408" y="1424429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5026065" y="1471721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238280"/>
              </p:ext>
            </p:extLst>
          </p:nvPr>
        </p:nvGraphicFramePr>
        <p:xfrm>
          <a:off x="379370" y="2092501"/>
          <a:ext cx="3327334" cy="2054479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2054479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Incumplimiento de procedimientos y normativa vigente.</a:t>
                      </a: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Incorrecta imputación y registración.</a:t>
                      </a: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39729"/>
              </p:ext>
            </p:extLst>
          </p:nvPr>
        </p:nvGraphicFramePr>
        <p:xfrm>
          <a:off x="4040957" y="2092501"/>
          <a:ext cx="4911467" cy="2054479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4911467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los actos administrativos que respaldan los egresos ejecutados, los comprobantes </a:t>
                      </a:r>
                      <a:r>
                        <a:rPr lang="es-ES" sz="1800" dirty="0" err="1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respaldatorios</a:t>
                      </a: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la oportunidad y debida registración.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que los gastos se encuadren en las posibilidades admitidas por la normativa vigente.</a:t>
                      </a: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6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83721"/>
              </p:ext>
            </p:extLst>
          </p:nvPr>
        </p:nvGraphicFramePr>
        <p:xfrm>
          <a:off x="942545" y="118476"/>
          <a:ext cx="7079063" cy="587058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Ejecución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</a:t>
                      </a:r>
                      <a:r>
                        <a:rPr lang="en-U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propios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2" name="Google Shape;1267;p95"/>
          <p:cNvSpPr/>
          <p:nvPr/>
        </p:nvSpPr>
        <p:spPr>
          <a:xfrm>
            <a:off x="2865975" y="990300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3102632" y="1037592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60948" y="1819131"/>
            <a:ext cx="1783052" cy="333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57553"/>
              </p:ext>
            </p:extLst>
          </p:nvPr>
        </p:nvGraphicFramePr>
        <p:xfrm>
          <a:off x="1859016" y="1515313"/>
          <a:ext cx="5246119" cy="2921381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5246119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0408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Verificación de que cada unidad presupuestaria generadora de recursos los ejecute dentro de los montos recaudados y/o en el marco de movimientos presupuestarios debidamente autorizados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la correcta aplicación de los fondos resultantes de contribuciones o tasas con destino específico y la rendición de los mismos, con el objeto de evitar la utilización de estos para financiar gastos que no corresponden.</a:t>
                      </a: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338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74044" y="2509361"/>
            <a:ext cx="1783052" cy="263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11024"/>
              </p:ext>
            </p:extLst>
          </p:nvPr>
        </p:nvGraphicFramePr>
        <p:xfrm>
          <a:off x="942545" y="145547"/>
          <a:ext cx="7079063" cy="1161415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a la información y seguridad informática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483413" y="1876470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294269" y="1921093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974720" y="1876470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5211377" y="1921093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524750"/>
              </p:ext>
            </p:extLst>
          </p:nvPr>
        </p:nvGraphicFramePr>
        <p:xfrm>
          <a:off x="435846" y="2509361"/>
          <a:ext cx="3327334" cy="1747393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1403733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Vulnerabilidad de los sistemas de información físicos e informáticos y resguardo de información sensible.</a:t>
                      </a: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endParaRPr lang="es-ES" sz="1800" dirty="0" smtClean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</a:endParaRPr>
                    </a:p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02960"/>
              </p:ext>
            </p:extLst>
          </p:nvPr>
        </p:nvGraphicFramePr>
        <p:xfrm>
          <a:off x="4135087" y="2509360"/>
          <a:ext cx="4911467" cy="1747393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4911467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140373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que los registros, se encuentren debidamente resguardados y protegidos para evitar modificaciones o alteraciones por personal no autorizado.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Verificar que existan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políticas de capacitación de usuarios en resguardo de la SI</a:t>
                      </a:r>
                      <a:endParaRPr lang="es-ES" sz="1800" dirty="0" smtClean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83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28980" y="1995319"/>
            <a:ext cx="8486039" cy="1672673"/>
          </a:xfrm>
        </p:spPr>
        <p:txBody>
          <a:bodyPr/>
          <a:lstStyle/>
          <a:p>
            <a:pPr algn="just"/>
            <a:r>
              <a:rPr lang="es-ES" sz="1800" dirty="0"/>
              <a:t>Las universidades relevadas muestran como factor común la organización tradicional de las UUNN, </a:t>
            </a:r>
            <a:r>
              <a:rPr lang="es-ES" sz="1800" dirty="0" smtClean="0"/>
              <a:t>donde la máxima autoridad ejecutiva en el ejercicio de la administración es el Rector, de quien depende el gabinete de gestión constituido por funcionarios que lo asisten y asesoran a través de distintas Secretarías y  las unidades académicas con sus propias estructuras administrativas. </a:t>
            </a:r>
          </a:p>
          <a:p>
            <a:pPr algn="just"/>
            <a:r>
              <a:rPr lang="es-ES" sz="1800" dirty="0" smtClean="0"/>
              <a:t>Asimismo cada universidad presenta un esquema particular de otras estructuras administrativas con presupuesto asignado y capacidad de generación de recursos propios.</a:t>
            </a:r>
            <a:endParaRPr lang="en-US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50293" y="820438"/>
            <a:ext cx="5843414" cy="539400"/>
          </a:xfrm>
        </p:spPr>
        <p:txBody>
          <a:bodyPr/>
          <a:lstStyle/>
          <a:p>
            <a:r>
              <a:rPr lang="es-ES" b="1" dirty="0"/>
              <a:t>Estructuras administrativas y dispersión geográfica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1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696" y="1741110"/>
            <a:ext cx="7231545" cy="1737300"/>
          </a:xfrm>
        </p:spPr>
        <p:txBody>
          <a:bodyPr/>
          <a:lstStyle/>
          <a:p>
            <a:r>
              <a:rPr lang="es-ES" dirty="0" smtClean="0">
                <a:latin typeface="DM Serif Display" panose="020B0604020202020204" charset="0"/>
              </a:rPr>
              <a:t>En conclusión, podrían seguir identificándose puntos críticos de control, riesgos y procedimientos en la gestión de los Recursos Propios de nuestras Universidades. Lo importante es mantener la dinámica de anticiparse a los riesgos y gestionarlos, agregando valor a nuestras auditorias y ser asesores de confianza para la gestión sin que ello afecte nuestra independencia.</a:t>
            </a:r>
            <a:endParaRPr lang="en-US" dirty="0">
              <a:latin typeface="DM Serif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2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7211" y="1024822"/>
            <a:ext cx="4396659" cy="2659672"/>
          </a:xfrm>
        </p:spPr>
        <p:txBody>
          <a:bodyPr/>
          <a:lstStyle/>
          <a:p>
            <a:r>
              <a:rPr lang="es-ES" sz="8000" dirty="0" smtClean="0"/>
              <a:t>¡Gracias!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4667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214539" y="873087"/>
            <a:ext cx="5136221" cy="3383100"/>
          </a:xfrm>
        </p:spPr>
        <p:txBody>
          <a:bodyPr/>
          <a:lstStyle/>
          <a:p>
            <a:r>
              <a:rPr lang="es-ES" sz="1800" dirty="0"/>
              <a:t>S</a:t>
            </a:r>
            <a:r>
              <a:rPr lang="es-ES" sz="1800" dirty="0" smtClean="0"/>
              <a:t>e </a:t>
            </a:r>
            <a:r>
              <a:rPr lang="es-ES" sz="1800" dirty="0"/>
              <a:t>observa una significativa dispersión geográfica en cuanto que cada una cuenta con no menos de 2 unidades académicas </a:t>
            </a:r>
            <a:r>
              <a:rPr lang="es-ES" sz="1800" dirty="0" smtClean="0"/>
              <a:t>u Organismos con sedes localizadas </a:t>
            </a:r>
            <a:r>
              <a:rPr lang="es-ES" sz="1800" dirty="0"/>
              <a:t>a más de 60 km de </a:t>
            </a:r>
            <a:r>
              <a:rPr lang="es-ES" sz="1800" dirty="0" smtClean="0"/>
              <a:t>distancia.</a:t>
            </a:r>
            <a:endParaRPr lang="en-US" sz="1800" dirty="0"/>
          </a:p>
        </p:txBody>
      </p:sp>
      <p:pic>
        <p:nvPicPr>
          <p:cNvPr id="1026" name="Picture 2" descr="Pin en Mapas Comercia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6" b="96882" l="9375" r="93750">
                        <a14:foregroundMark x1="33152" y1="62155" x2="33152" y2="62155"/>
                        <a14:foregroundMark x1="41712" y1="93692" x2="41712" y2="93692"/>
                        <a14:foregroundMark x1="31386" y1="81644" x2="31386" y2="81644"/>
                        <a14:foregroundMark x1="94158" y1="15521" x2="94158" y2="15521"/>
                        <a14:backgroundMark x1="23370" y1="88235" x2="23370" y2="88235"/>
                        <a14:backgroundMark x1="17527" y1="84975" x2="28261" y2="86464"/>
                        <a14:backgroundMark x1="19973" y1="84054" x2="28940" y2="87385"/>
                        <a14:backgroundMark x1="26902" y1="85117" x2="36549" y2="92913"/>
                        <a14:backgroundMark x1="25543" y1="85897" x2="30027" y2="89227"/>
                        <a14:backgroundMark x1="42799" y1="91991" x2="41984" y2="92204"/>
                        <a14:backgroundMark x1="34511" y1="86747" x2="34511" y2="86747"/>
                        <a14:backgroundMark x1="37908" y1="86889" x2="37908" y2="86889"/>
                        <a14:backgroundMark x1="38995" y1="88235" x2="38995" y2="88235"/>
                        <a14:backgroundMark x1="39810" y1="90432" x2="39810" y2="90432"/>
                        <a14:backgroundMark x1="40625" y1="90858" x2="40625" y2="90858"/>
                        <a14:backgroundMark x1="34783" y1="94897" x2="34783" y2="94897"/>
                        <a14:backgroundMark x1="37092" y1="95322" x2="37092" y2="95322"/>
                        <a14:backgroundMark x1="36957" y1="86889" x2="36957" y2="86889"/>
                        <a14:backgroundMark x1="37908" y1="87668" x2="37908" y2="87668"/>
                        <a14:backgroundMark x1="22418" y1="86889" x2="29484" y2="86464"/>
                        <a14:backgroundMark x1="33560" y1="94685" x2="36277" y2="92346"/>
                        <a14:backgroundMark x1="28940" y1="92700" x2="34511" y2="88519"/>
                        <a14:backgroundMark x1="29484" y1="91283" x2="29484" y2="91283"/>
                        <a14:backgroundMark x1="26495" y1="88235" x2="26495" y2="88235"/>
                        <a14:backgroundMark x1="25408" y1="87668" x2="25408" y2="87668"/>
                        <a14:backgroundMark x1="31386" y1="90928" x2="31386" y2="90928"/>
                        <a14:backgroundMark x1="31386" y1="90928" x2="31386" y2="90928"/>
                        <a14:backgroundMark x1="33967" y1="93055" x2="33967" y2="93055"/>
                        <a14:backgroundMark x1="32745" y1="92488" x2="32745" y2="92488"/>
                        <a14:backgroundMark x1="32201" y1="92346" x2="32201" y2="92346"/>
                        <a14:backgroundMark x1="27717" y1="87810" x2="27717" y2="87810"/>
                        <a14:backgroundMark x1="27717" y1="87810" x2="27717" y2="87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7" y="221192"/>
            <a:ext cx="2466979" cy="4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953;p96"/>
          <p:cNvSpPr/>
          <p:nvPr/>
        </p:nvSpPr>
        <p:spPr>
          <a:xfrm flipH="1">
            <a:off x="2779235" y="74168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953;p96"/>
          <p:cNvSpPr/>
          <p:nvPr/>
        </p:nvSpPr>
        <p:spPr>
          <a:xfrm flipH="1">
            <a:off x="1756591" y="610282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953;p96"/>
          <p:cNvSpPr/>
          <p:nvPr/>
        </p:nvSpPr>
        <p:spPr>
          <a:xfrm flipH="1">
            <a:off x="2191895" y="1372273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2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08579" y="2043771"/>
            <a:ext cx="8486039" cy="1672673"/>
          </a:xfrm>
        </p:spPr>
        <p:txBody>
          <a:bodyPr/>
          <a:lstStyle/>
          <a:p>
            <a:pPr algn="just"/>
            <a:r>
              <a:rPr lang="es-ES" sz="1800" dirty="0"/>
              <a:t>El factor de centralización/descentralización de la gestión operativa y administrativa resulta determinante a la hora de la definición de políticas de gestión de recursos propios y la implementación de diversos sistemas de gestión de recursos.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29053" y="1196146"/>
            <a:ext cx="6363550" cy="539400"/>
          </a:xfrm>
        </p:spPr>
        <p:txBody>
          <a:bodyPr/>
          <a:lstStyle/>
          <a:p>
            <a:pPr algn="ctr"/>
            <a:r>
              <a:rPr lang="es-ES" b="1" dirty="0"/>
              <a:t>Centralización y descentralización de la gestión de recursos propios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865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713250" y="946300"/>
            <a:ext cx="7717500" cy="3383100"/>
          </a:xfrm>
        </p:spPr>
        <p:txBody>
          <a:bodyPr/>
          <a:lstStyle/>
          <a:p>
            <a:pPr algn="just"/>
            <a:r>
              <a:rPr lang="es-ES" sz="1800" dirty="0"/>
              <a:t>El grado de reglamentación específica en cuanto a la generación, registración y percepción de recursos propios resulta dispar entre las UUNN relevadas. No obstante esto, se observa un tendencia hacia la reglamentación cada vez más detallada de los procedimientos aplicables.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3250" y="676600"/>
            <a:ext cx="7717500" cy="539400"/>
          </a:xfrm>
        </p:spPr>
        <p:txBody>
          <a:bodyPr/>
          <a:lstStyle/>
          <a:p>
            <a:pPr algn="ctr"/>
            <a:r>
              <a:rPr lang="es-ES" b="1" dirty="0"/>
              <a:t>Normativa específica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3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224791" y="1664413"/>
            <a:ext cx="6694417" cy="2503172"/>
          </a:xfrm>
        </p:spPr>
        <p:txBody>
          <a:bodyPr/>
          <a:lstStyle/>
          <a:p>
            <a:pPr algn="just"/>
            <a:r>
              <a:rPr lang="es-ES" sz="1800" dirty="0" smtClean="0"/>
              <a:t>Las tareas </a:t>
            </a:r>
            <a:r>
              <a:rPr lang="es-ES" sz="1800" dirty="0"/>
              <a:t>de las UAI ante la existencia de estas entidades, se limita a la solicitud de presentación periódica de Estados </a:t>
            </a:r>
            <a:r>
              <a:rPr lang="es-ES" sz="1800" dirty="0" smtClean="0"/>
              <a:t>Contables dado que los recursos percibidos por éstas no se incorporan al presupuesto de cada universidad y, por consiguiente, no se ejecutan en dicho marco.</a:t>
            </a:r>
            <a:endParaRPr lang="en-US" sz="1800" dirty="0" smtClean="0"/>
          </a:p>
          <a:p>
            <a:pPr algn="just"/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13250" y="714161"/>
            <a:ext cx="7717500" cy="539400"/>
          </a:xfrm>
        </p:spPr>
        <p:txBody>
          <a:bodyPr/>
          <a:lstStyle/>
          <a:p>
            <a:pPr algn="ctr"/>
            <a:r>
              <a:rPr lang="es-ES" b="1" dirty="0"/>
              <a:t>Asociaciones sin fines de lucro vinculadas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9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6"/>
          <p:cNvSpPr txBox="1">
            <a:spLocks noGrp="1"/>
          </p:cNvSpPr>
          <p:nvPr>
            <p:ph type="subTitle" idx="1"/>
          </p:nvPr>
        </p:nvSpPr>
        <p:spPr>
          <a:xfrm>
            <a:off x="677479" y="3322745"/>
            <a:ext cx="31767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b="1" dirty="0"/>
              <a:t>Riesgos asociados y procedimientos de </a:t>
            </a:r>
            <a:r>
              <a:rPr lang="es-ES" b="1" dirty="0" smtClean="0"/>
              <a:t>auditoría</a:t>
            </a:r>
            <a:endParaRPr dirty="0"/>
          </a:p>
        </p:txBody>
      </p:sp>
      <p:sp>
        <p:nvSpPr>
          <p:cNvPr id="749" name="Google Shape;749;p66"/>
          <p:cNvSpPr txBox="1">
            <a:spLocks noGrp="1"/>
          </p:cNvSpPr>
          <p:nvPr>
            <p:ph type="title" idx="2"/>
          </p:nvPr>
        </p:nvSpPr>
        <p:spPr>
          <a:xfrm>
            <a:off x="-380680" y="1887063"/>
            <a:ext cx="5069541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b="1" dirty="0"/>
              <a:t>PUNTOS CRÍTICOS DE </a:t>
            </a:r>
            <a:r>
              <a:rPr lang="es-ES" b="1" dirty="0" smtClean="0"/>
              <a:t>CONTROL</a:t>
            </a:r>
            <a:endParaRPr dirty="0"/>
          </a:p>
        </p:txBody>
      </p:sp>
      <p:sp>
        <p:nvSpPr>
          <p:cNvPr id="751" name="Google Shape;751;p66"/>
          <p:cNvSpPr/>
          <p:nvPr/>
        </p:nvSpPr>
        <p:spPr>
          <a:xfrm rot="5400000" flipH="1">
            <a:off x="2131232" y="1868990"/>
            <a:ext cx="45719" cy="295322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86568"/>
              </p:ext>
            </p:extLst>
          </p:nvPr>
        </p:nvGraphicFramePr>
        <p:xfrm>
          <a:off x="941294" y="156901"/>
          <a:ext cx="7079063" cy="1761173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</a:rPr>
                        <a:t>Existencia de ACSFL vinculadas, ingreso de recursos y su ejecución.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839465" y="2041119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603557" y="2096409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480825" y="2041119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717482" y="2096409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36831"/>
              </p:ext>
            </p:extLst>
          </p:nvPr>
        </p:nvGraphicFramePr>
        <p:xfrm>
          <a:off x="791898" y="2745747"/>
          <a:ext cx="3327334" cy="1760982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157494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Existencia de ingresos no incorporados al presupuesto.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Existencia de egresos no ejecutados en el marco del presupuesto</a:t>
                      </a: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6315"/>
              </p:ext>
            </p:extLst>
          </p:nvPr>
        </p:nvGraphicFramePr>
        <p:xfrm>
          <a:off x="4669102" y="2745747"/>
          <a:ext cx="3043923" cy="1760982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043923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16111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Solicitud de Estados </a:t>
                      </a: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Contables.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Revisión de</a:t>
                      </a:r>
                      <a:r>
                        <a:rPr lang="es-ES" sz="1800" baseline="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documentación de respaldo de las registraciones contables.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6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61086"/>
              </p:ext>
            </p:extLst>
          </p:nvPr>
        </p:nvGraphicFramePr>
        <p:xfrm>
          <a:off x="845524" y="351711"/>
          <a:ext cx="7079063" cy="1174115"/>
        </p:xfrm>
        <a:graphic>
          <a:graphicData uri="http://schemas.openxmlformats.org/drawingml/2006/table">
            <a:tbl>
              <a:tblPr>
                <a:tableStyleId>{5FB3AD9E-25FA-4D73-8C84-684E730AA247}</a:tableStyleId>
              </a:tblPr>
              <a:tblGrid>
                <a:gridCol w="7079063">
                  <a:extLst>
                    <a:ext uri="{9D8B030D-6E8A-4147-A177-3AD203B41FA5}">
                      <a16:colId xmlns:a16="http://schemas.microsoft.com/office/drawing/2014/main" val="24978460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Rendiciones</a:t>
                      </a:r>
                      <a:r>
                        <a:rPr lang="es-ES" sz="3600" baseline="0" dirty="0" smtClean="0">
                          <a:solidFill>
                            <a:schemeClr val="accent6"/>
                          </a:solidFill>
                          <a:effectLst/>
                          <a:latin typeface="DM Serif Display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ingresos por parte de unidades descentralizadas</a:t>
                      </a:r>
                      <a:endParaRPr lang="en-US" sz="3600" dirty="0">
                        <a:solidFill>
                          <a:schemeClr val="accent6"/>
                        </a:solidFill>
                        <a:effectLst/>
                        <a:latin typeface="DM Serif Display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3338689"/>
                  </a:ext>
                </a:extLst>
              </a:tr>
            </a:tbl>
          </a:graphicData>
        </a:graphic>
      </p:graphicFrame>
      <p:sp>
        <p:nvSpPr>
          <p:cNvPr id="10" name="Google Shape;1267;p95"/>
          <p:cNvSpPr/>
          <p:nvPr/>
        </p:nvSpPr>
        <p:spPr>
          <a:xfrm>
            <a:off x="485881" y="1941016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CuadroTexto 10"/>
          <p:cNvSpPr txBox="1"/>
          <p:nvPr/>
        </p:nvSpPr>
        <p:spPr>
          <a:xfrm>
            <a:off x="1190536" y="1988308"/>
            <a:ext cx="1839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Riesgos asociados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sp>
        <p:nvSpPr>
          <p:cNvPr id="12" name="Google Shape;1267;p95"/>
          <p:cNvSpPr/>
          <p:nvPr/>
        </p:nvSpPr>
        <p:spPr>
          <a:xfrm>
            <a:off x="4517870" y="1941017"/>
            <a:ext cx="3232200" cy="433139"/>
          </a:xfrm>
          <a:custGeom>
            <a:avLst/>
            <a:gdLst/>
            <a:ahLst/>
            <a:cxnLst/>
            <a:rect l="l" t="t" r="r" b="b"/>
            <a:pathLst>
              <a:path w="17328" h="2863" extrusionOk="0">
                <a:moveTo>
                  <a:pt x="1432" y="1"/>
                </a:moveTo>
                <a:cubicBezTo>
                  <a:pt x="641" y="1"/>
                  <a:pt x="1" y="641"/>
                  <a:pt x="2" y="1431"/>
                </a:cubicBezTo>
                <a:cubicBezTo>
                  <a:pt x="1" y="2222"/>
                  <a:pt x="641" y="2861"/>
                  <a:pt x="1432" y="2862"/>
                </a:cubicBezTo>
                <a:lnTo>
                  <a:pt x="15897" y="2862"/>
                </a:lnTo>
                <a:cubicBezTo>
                  <a:pt x="16687" y="2861"/>
                  <a:pt x="17327" y="2222"/>
                  <a:pt x="17327" y="1431"/>
                </a:cubicBezTo>
                <a:cubicBezTo>
                  <a:pt x="17327" y="641"/>
                  <a:pt x="16687" y="1"/>
                  <a:pt x="15897" y="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E3E9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CuadroTexto 12"/>
          <p:cNvSpPr txBox="1"/>
          <p:nvPr/>
        </p:nvSpPr>
        <p:spPr>
          <a:xfrm>
            <a:off x="4758951" y="1997135"/>
            <a:ext cx="2758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  <a:latin typeface="DM Serif Display" panose="020B0604020202020204" charset="0"/>
              </a:rPr>
              <a:t>Procedimientos de auditoría</a:t>
            </a:r>
            <a:endParaRPr lang="en-US" sz="1600" dirty="0">
              <a:solidFill>
                <a:schemeClr val="bg2"/>
              </a:solidFill>
              <a:latin typeface="DM Serif Display" panose="020B060402020202020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12179"/>
              </p:ext>
            </p:extLst>
          </p:nvPr>
        </p:nvGraphicFramePr>
        <p:xfrm>
          <a:off x="446516" y="2463752"/>
          <a:ext cx="3327334" cy="2626414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3327334">
                  <a:extLst>
                    <a:ext uri="{9D8B030D-6E8A-4147-A177-3AD203B41FA5}">
                      <a16:colId xmlns:a16="http://schemas.microsoft.com/office/drawing/2014/main" val="3172045827"/>
                    </a:ext>
                  </a:extLst>
                </a:gridCol>
              </a:tblGrid>
              <a:tr h="26264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Falta de rendiciones por ingresos percibidos en cajas físicas y/o bancarizadas.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Información insuficiente y potencial incorrecta imputación y registración.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51640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7517836" y="4585447"/>
            <a:ext cx="813503" cy="18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11580"/>
              </p:ext>
            </p:extLst>
          </p:nvPr>
        </p:nvGraphicFramePr>
        <p:xfrm>
          <a:off x="4059595" y="2456013"/>
          <a:ext cx="4385889" cy="2641473"/>
        </p:xfrm>
        <a:graphic>
          <a:graphicData uri="http://schemas.openxmlformats.org/drawingml/2006/table">
            <a:tbl>
              <a:tblPr firstRow="1" firstCol="1" bandRow="1">
                <a:tableStyleId>{5FB3AD9E-25FA-4D73-8C84-684E730AA247}</a:tableStyleId>
              </a:tblPr>
              <a:tblGrid>
                <a:gridCol w="4385889">
                  <a:extLst>
                    <a:ext uri="{9D8B030D-6E8A-4147-A177-3AD203B41FA5}">
                      <a16:colId xmlns:a16="http://schemas.microsoft.com/office/drawing/2014/main" val="1465947732"/>
                    </a:ext>
                  </a:extLst>
                </a:gridCol>
              </a:tblGrid>
              <a:tr h="26341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Revisión de actos administrativos.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Verificación sobre el proceso de emisión de comprobantes correspondientes.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Verificación de imputación del crédito en SIU-PILAGA y de que la información recabada al momento del ingreso sea suficiente para su debida registración.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 smtClean="0">
                          <a:solidFill>
                            <a:schemeClr val="accent6"/>
                          </a:solidFill>
                          <a:effectLst/>
                          <a:latin typeface="Actor" panose="020B0604020202020204" charset="0"/>
                        </a:rPr>
                        <a:t>Control de integridad de comprobantes.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Actor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457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4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ship Report XL by Slidesgo">
  <a:themeElements>
    <a:clrScheme name="Simple Light">
      <a:dk1>
        <a:srgbClr val="FFFFFF"/>
      </a:dk1>
      <a:lt1>
        <a:srgbClr val="462332"/>
      </a:lt1>
      <a:dk2>
        <a:srgbClr val="683F48"/>
      </a:dk2>
      <a:lt2>
        <a:srgbClr val="DA5DB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1116</Words>
  <Application>Microsoft Office PowerPoint</Application>
  <PresentationFormat>Presentación en pantalla (16:9)</PresentationFormat>
  <Paragraphs>107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Abril Fatface</vt:lpstr>
      <vt:lpstr>DM Serif Display</vt:lpstr>
      <vt:lpstr>Symbol</vt:lpstr>
      <vt:lpstr>PT Sans</vt:lpstr>
      <vt:lpstr>Josefin Slab</vt:lpstr>
      <vt:lpstr>Calibri</vt:lpstr>
      <vt:lpstr>Caveat</vt:lpstr>
      <vt:lpstr>Francois One</vt:lpstr>
      <vt:lpstr>Arial</vt:lpstr>
      <vt:lpstr>Yanone Kaffeesatz</vt:lpstr>
      <vt:lpstr>Times New Roman</vt:lpstr>
      <vt:lpstr>Actor</vt:lpstr>
      <vt:lpstr>Internship Report XL by Slidesgo</vt:lpstr>
      <vt:lpstr>Puntos Críticos de Control en la Gestión de Recursos Propios</vt:lpstr>
      <vt:lpstr>Estructuras administrativas y dispersión geográfica </vt:lpstr>
      <vt:lpstr>Presentación de PowerPoint</vt:lpstr>
      <vt:lpstr>Centralización y descentralización de la gestión de recursos propios  </vt:lpstr>
      <vt:lpstr>Normativa específica </vt:lpstr>
      <vt:lpstr>Asociaciones sin fines de lucro vinculadas</vt:lpstr>
      <vt:lpstr>PUNTOS CRÍTICOS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Puntos Críticos de Control en la Gestión de Recursos Propios</dc:title>
  <dc:creator>Usuario</dc:creator>
  <cp:lastModifiedBy>Usuario</cp:lastModifiedBy>
  <cp:revision>28</cp:revision>
  <dcterms:modified xsi:type="dcterms:W3CDTF">2022-11-16T20:27:45Z</dcterms:modified>
</cp:coreProperties>
</file>